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jejTQdK5O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1545446"/>
          </a:xfrm>
        </p:spPr>
        <p:txBody>
          <a:bodyPr/>
          <a:lstStyle/>
          <a:p>
            <a:r>
              <a:rPr lang="en-US" dirty="0" smtClean="0"/>
              <a:t>Welcome to </a:t>
            </a:r>
            <a:br>
              <a:rPr lang="en-US" dirty="0" smtClean="0"/>
            </a:br>
            <a:r>
              <a:rPr lang="en-US" dirty="0" smtClean="0"/>
              <a:t>fundamental math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2846232"/>
            <a:ext cx="8689976" cy="2411568"/>
          </a:xfrm>
        </p:spPr>
        <p:txBody>
          <a:bodyPr>
            <a:normAutofit/>
          </a:bodyPr>
          <a:lstStyle/>
          <a:p>
            <a:r>
              <a:rPr lang="en-US" dirty="0" smtClean="0"/>
              <a:t>You have 2 teachers!</a:t>
            </a:r>
          </a:p>
          <a:p>
            <a:r>
              <a:rPr lang="en-US" dirty="0" smtClean="0"/>
              <a:t>Mrs. Petway			Mr. Potter</a:t>
            </a:r>
          </a:p>
          <a:p>
            <a:r>
              <a:rPr lang="en-US" dirty="0" smtClean="0"/>
              <a:t>Objective: understand class expectations </a:t>
            </a:r>
          </a:p>
          <a:p>
            <a:r>
              <a:rPr lang="en-US" dirty="0" smtClean="0"/>
              <a:t>Observe patterns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10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Be seated when the bell rings</a:t>
            </a:r>
          </a:p>
          <a:p>
            <a:r>
              <a:rPr lang="en-US" dirty="0" smtClean="0"/>
              <a:t>Bring supplies to class</a:t>
            </a:r>
          </a:p>
          <a:p>
            <a:r>
              <a:rPr lang="en-US" dirty="0" smtClean="0"/>
              <a:t>phones should be put away</a:t>
            </a:r>
          </a:p>
          <a:p>
            <a:r>
              <a:rPr lang="en-US" dirty="0" smtClean="0"/>
              <a:t>Respect yourself and others</a:t>
            </a:r>
          </a:p>
          <a:p>
            <a:r>
              <a:rPr lang="en-US" dirty="0" smtClean="0"/>
              <a:t>Raise your hand for permission to speak or get up</a:t>
            </a:r>
          </a:p>
          <a:p>
            <a:r>
              <a:rPr lang="en-US" dirty="0" smtClean="0"/>
              <a:t>BE considerate! Think before you speak! We cannot help you, if you are rude!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9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30730"/>
            <a:ext cx="10364451" cy="1596177"/>
          </a:xfrm>
        </p:spPr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42303" y="1480261"/>
            <a:ext cx="10363826" cy="3424107"/>
          </a:xfrm>
        </p:spPr>
        <p:txBody>
          <a:bodyPr/>
          <a:lstStyle/>
          <a:p>
            <a:r>
              <a:rPr lang="en-US" dirty="0" smtClean="0"/>
              <a:t>be present  - meet every day</a:t>
            </a:r>
          </a:p>
          <a:p>
            <a:r>
              <a:rPr lang="en-US" dirty="0" smtClean="0"/>
              <a:t>Grade policy – Tests 50% , quizzes 35%, classwork and homework 15%</a:t>
            </a:r>
          </a:p>
          <a:p>
            <a:r>
              <a:rPr lang="en-US" dirty="0" smtClean="0"/>
              <a:t>Missed days = missed work;  be responsible and email me when you are out so that you can get the work</a:t>
            </a:r>
          </a:p>
          <a:p>
            <a:r>
              <a:rPr lang="en-US" dirty="0" smtClean="0"/>
              <a:t>Try, try, try…. Sometimes the work will be hard but don’t give up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351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do when you fall?</a:t>
            </a:r>
            <a:endParaRPr lang="en-US" dirty="0"/>
          </a:p>
        </p:txBody>
      </p:sp>
      <p:pic>
        <p:nvPicPr>
          <p:cNvPr id="4" name="xjejTQdK5OI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08407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8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far do you think the class can walk around a track in a minute? How long would it take to walk all the way around the track, as a class?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7216" t="28666" r="45840" b="17551"/>
          <a:stretch/>
        </p:blipFill>
        <p:spPr>
          <a:xfrm>
            <a:off x="3293771" y="2626818"/>
            <a:ext cx="5398395" cy="347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0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83346"/>
            <a:ext cx="10363826" cy="3807853"/>
          </a:xfrm>
        </p:spPr>
        <p:txBody>
          <a:bodyPr/>
          <a:lstStyle/>
          <a:p>
            <a:r>
              <a:rPr lang="en-US" dirty="0" smtClean="0"/>
              <a:t>A comparison of two different measurements</a:t>
            </a:r>
          </a:p>
          <a:p>
            <a:r>
              <a:rPr lang="en-US" dirty="0" smtClean="0"/>
              <a:t>Example – miles per hour</a:t>
            </a:r>
          </a:p>
          <a:p>
            <a:r>
              <a:rPr lang="en-US" dirty="0" smtClean="0"/>
              <a:t>Why is this important?</a:t>
            </a:r>
          </a:p>
          <a:p>
            <a:pPr marL="0" indent="0">
              <a:buNone/>
            </a:pPr>
            <a:r>
              <a:rPr lang="en-US" dirty="0" smtClean="0"/>
              <a:t>Which is the better buy?</a:t>
            </a:r>
          </a:p>
          <a:p>
            <a:pPr marL="0" indent="0">
              <a:buNone/>
            </a:pPr>
            <a:r>
              <a:rPr lang="en-US" dirty="0" smtClean="0"/>
              <a:t>6 pounds of chicken for  $9.60                   or          4 pounds of chicken for $5.60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087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24</TotalTime>
  <Words>201</Words>
  <Application>Microsoft Office PowerPoint</Application>
  <PresentationFormat>Widescreen</PresentationFormat>
  <Paragraphs>27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Tw Cen MT</vt:lpstr>
      <vt:lpstr>Droplet</vt:lpstr>
      <vt:lpstr>Welcome to  fundamental math </vt:lpstr>
      <vt:lpstr>expectations </vt:lpstr>
      <vt:lpstr>Syllabus</vt:lpstr>
      <vt:lpstr>What do you do when you fall?</vt:lpstr>
      <vt:lpstr>How far do you think the class can walk around a track in a minute? How long would it take to walk all the way around the track, as a class?</vt:lpstr>
      <vt:lpstr>What is Rate?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fundamental math</dc:title>
  <dc:creator>Kimberly Petway</dc:creator>
  <cp:lastModifiedBy>Kimberly Petway</cp:lastModifiedBy>
  <cp:revision>3</cp:revision>
  <dcterms:created xsi:type="dcterms:W3CDTF">2019-08-24T01:36:41Z</dcterms:created>
  <dcterms:modified xsi:type="dcterms:W3CDTF">2019-08-24T02:00:44Z</dcterms:modified>
</cp:coreProperties>
</file>