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jejTQdK5O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545446"/>
          </a:xfrm>
        </p:spPr>
        <p:txBody>
          <a:bodyPr/>
          <a:lstStyle/>
          <a:p>
            <a:r>
              <a:rPr lang="en-US" dirty="0" smtClean="0"/>
              <a:t>Welcome to math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103808"/>
            <a:ext cx="8689976" cy="2153991"/>
          </a:xfrm>
        </p:spPr>
        <p:txBody>
          <a:bodyPr>
            <a:normAutofit/>
          </a:bodyPr>
          <a:lstStyle/>
          <a:p>
            <a:r>
              <a:rPr lang="en-US" dirty="0" smtClean="0"/>
              <a:t>Mrs. Petway</a:t>
            </a:r>
          </a:p>
          <a:p>
            <a:r>
              <a:rPr lang="en-US" dirty="0" smtClean="0"/>
              <a:t>Objective: understand class expectations </a:t>
            </a:r>
          </a:p>
          <a:p>
            <a:r>
              <a:rPr lang="en-US" dirty="0" smtClean="0"/>
              <a:t>	Explore lizard Transformations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Be seated when the bell rings</a:t>
            </a:r>
          </a:p>
          <a:p>
            <a:r>
              <a:rPr lang="en-US" dirty="0" smtClean="0"/>
              <a:t>Bring supplies to class</a:t>
            </a:r>
          </a:p>
          <a:p>
            <a:r>
              <a:rPr lang="en-US" dirty="0" smtClean="0"/>
              <a:t>phones should be put away</a:t>
            </a:r>
          </a:p>
          <a:p>
            <a:r>
              <a:rPr lang="en-US" dirty="0" smtClean="0"/>
              <a:t>Respect yourself and others</a:t>
            </a:r>
          </a:p>
          <a:p>
            <a:r>
              <a:rPr lang="en-US" dirty="0" smtClean="0"/>
              <a:t>Raise your hand for permission to speak or get up</a:t>
            </a:r>
          </a:p>
          <a:p>
            <a:r>
              <a:rPr lang="en-US" dirty="0" smtClean="0"/>
              <a:t>BE considerate! Think before you speak! We cannot help you, if you are rude!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11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30730"/>
            <a:ext cx="10364451" cy="1596177"/>
          </a:xfrm>
        </p:spPr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42303" y="1480261"/>
            <a:ext cx="10363826" cy="3424107"/>
          </a:xfrm>
        </p:spPr>
        <p:txBody>
          <a:bodyPr/>
          <a:lstStyle/>
          <a:p>
            <a:r>
              <a:rPr lang="en-US" dirty="0" smtClean="0"/>
              <a:t>be present  - meet every day</a:t>
            </a:r>
          </a:p>
          <a:p>
            <a:r>
              <a:rPr lang="en-US" dirty="0" smtClean="0"/>
              <a:t>Grade policy – Tests 50% , quizzes 35%, classwork and homework 15%</a:t>
            </a:r>
          </a:p>
          <a:p>
            <a:r>
              <a:rPr lang="en-US" dirty="0" smtClean="0"/>
              <a:t>Missed days = missed work;  be responsible and email me when you are out so that you can get the work</a:t>
            </a:r>
          </a:p>
          <a:p>
            <a:r>
              <a:rPr lang="en-US" dirty="0" smtClean="0"/>
              <a:t>Try, try, try…. Sometimes the work will be hard but don’t give up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983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do when you fall?</a:t>
            </a:r>
            <a:endParaRPr lang="en-US" dirty="0"/>
          </a:p>
        </p:txBody>
      </p:sp>
      <p:pic>
        <p:nvPicPr>
          <p:cNvPr id="4" name="xjejTQdK5OI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08407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6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breakers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469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Leaping Lizards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Complete page 4 #1-6</a:t>
            </a:r>
          </a:p>
          <a:p>
            <a:r>
              <a:rPr lang="en-US" dirty="0" smtClean="0"/>
              <a:t>Read pages 1, complete pages 2 and 3 </a:t>
            </a:r>
          </a:p>
          <a:p>
            <a:r>
              <a:rPr lang="en-US" dirty="0" smtClean="0"/>
              <a:t>Pages 5 and 6 are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3154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</TotalTime>
  <Words>152</Words>
  <Application>Microsoft Office PowerPoint</Application>
  <PresentationFormat>Widescreen</PresentationFormat>
  <Paragraphs>24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Welcome to math 2</vt:lpstr>
      <vt:lpstr>expectations </vt:lpstr>
      <vt:lpstr>Syllabus</vt:lpstr>
      <vt:lpstr>What do you do when you fall?</vt:lpstr>
      <vt:lpstr>Ice breakers</vt:lpstr>
      <vt:lpstr>Leaping Lizards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math 2</dc:title>
  <dc:creator>Kimberly Petway</dc:creator>
  <cp:lastModifiedBy>Kimberly Petway</cp:lastModifiedBy>
  <cp:revision>2</cp:revision>
  <dcterms:created xsi:type="dcterms:W3CDTF">2019-08-24T02:02:07Z</dcterms:created>
  <dcterms:modified xsi:type="dcterms:W3CDTF">2019-08-24T02:12:48Z</dcterms:modified>
</cp:coreProperties>
</file>