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829AC-D155-4D49-9761-16561F820CB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467F5-31DC-4DD4-94DD-92F5CA7B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66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CB2B-5328-419C-97B0-7A3DA651E1D3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0FACF-B30B-45E9-98BE-4619CE383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2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FACF-B30B-45E9-98BE-4619CE383A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19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79B48F-F22F-40F0-A0F7-1F04BBBDA15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3AF310-A72E-4BC0-A920-7141163C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B48F-F22F-40F0-A0F7-1F04BBBDA15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F310-A72E-4BC0-A920-7141163C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B48F-F22F-40F0-A0F7-1F04BBBDA15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F310-A72E-4BC0-A920-7141163C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79B48F-F22F-40F0-A0F7-1F04BBBDA15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3AF310-A72E-4BC0-A920-7141163C38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79B48F-F22F-40F0-A0F7-1F04BBBDA15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3AF310-A72E-4BC0-A920-7141163C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B48F-F22F-40F0-A0F7-1F04BBBDA15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F310-A72E-4BC0-A920-7141163C38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B48F-F22F-40F0-A0F7-1F04BBBDA15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F310-A72E-4BC0-A920-7141163C38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79B48F-F22F-40F0-A0F7-1F04BBBDA15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3AF310-A72E-4BC0-A920-7141163C38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B48F-F22F-40F0-A0F7-1F04BBBDA15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F310-A72E-4BC0-A920-7141163C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79B48F-F22F-40F0-A0F7-1F04BBBDA15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3AF310-A72E-4BC0-A920-7141163C38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79B48F-F22F-40F0-A0F7-1F04BBBDA15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3AF310-A72E-4BC0-A920-7141163C38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79B48F-F22F-40F0-A0F7-1F04BBBDA15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3AF310-A72E-4BC0-A920-7141163C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Midsegments</a:t>
            </a:r>
            <a:r>
              <a:rPr lang="en-US" dirty="0" smtClean="0"/>
              <a:t> in Triangles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Midsegment</a:t>
            </a:r>
            <a:r>
              <a:rPr lang="en-US" dirty="0" smtClean="0"/>
              <a:t>: a </a:t>
            </a:r>
            <a:r>
              <a:rPr lang="en-US" u="sng" dirty="0" smtClean="0"/>
              <a:t>			</a:t>
            </a:r>
            <a:r>
              <a:rPr lang="en-US" dirty="0" smtClean="0"/>
              <a:t>that connects the </a:t>
            </a:r>
            <a:r>
              <a:rPr lang="en-US" u="sng" dirty="0" smtClean="0"/>
              <a:t>			</a:t>
            </a:r>
            <a:r>
              <a:rPr lang="en-US" dirty="0" smtClean="0"/>
              <a:t> of two sides of the triangle. </a:t>
            </a:r>
          </a:p>
          <a:p>
            <a:endParaRPr lang="en-US" dirty="0" smtClean="0"/>
          </a:p>
          <a:p>
            <a:r>
              <a:rPr lang="en-US" dirty="0" smtClean="0"/>
              <a:t>Every triangle has </a:t>
            </a:r>
            <a:r>
              <a:rPr lang="en-US" u="sng" dirty="0" smtClean="0"/>
              <a:t>		</a:t>
            </a:r>
            <a:r>
              <a:rPr lang="en-US" dirty="0" smtClean="0"/>
              <a:t> </a:t>
            </a:r>
            <a:r>
              <a:rPr lang="en-US" dirty="0" err="1" smtClean="0"/>
              <a:t>midsegments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For triangle ABC, the </a:t>
            </a:r>
            <a:r>
              <a:rPr lang="en-US" dirty="0" err="1" smtClean="0"/>
              <a:t>midsegments</a:t>
            </a:r>
            <a:r>
              <a:rPr lang="en-US" dirty="0" smtClean="0"/>
              <a:t> are: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60511" t="13636" r="19886" b="70455"/>
          <a:stretch>
            <a:fillRect/>
          </a:stretch>
        </p:blipFill>
        <p:spPr bwMode="auto">
          <a:xfrm>
            <a:off x="4572000" y="4267200"/>
            <a:ext cx="3352800" cy="204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Midsegment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segment connecting the </a:t>
            </a:r>
            <a:r>
              <a:rPr lang="en-US" u="sng" dirty="0" smtClean="0"/>
              <a:t>			</a:t>
            </a:r>
            <a:r>
              <a:rPr lang="en-US" dirty="0" smtClean="0"/>
              <a:t> of the two sides of a triangle is </a:t>
            </a:r>
            <a:r>
              <a:rPr lang="en-US" u="sng" dirty="0" smtClean="0"/>
              <a:t>		</a:t>
            </a:r>
            <a:r>
              <a:rPr lang="en-US" dirty="0" smtClean="0"/>
              <a:t> to the third side and is </a:t>
            </a:r>
            <a:r>
              <a:rPr lang="en-US" u="sng" dirty="0" smtClean="0"/>
              <a:t>		</a:t>
            </a:r>
            <a:r>
              <a:rPr lang="en-US" dirty="0" smtClean="0"/>
              <a:t> as long as that side.</a:t>
            </a:r>
          </a:p>
          <a:p>
            <a:endParaRPr lang="en-US" dirty="0" smtClean="0"/>
          </a:p>
          <a:p>
            <a:r>
              <a:rPr lang="en-US" dirty="0" smtClean="0"/>
              <a:t>Ex: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57558" t="39535" r="22384" b="44186"/>
          <a:stretch>
            <a:fillRect/>
          </a:stretch>
        </p:blipFill>
        <p:spPr bwMode="auto">
          <a:xfrm>
            <a:off x="1676400" y="3429000"/>
            <a:ext cx="388075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missing variables if AB is the </a:t>
            </a:r>
            <a:r>
              <a:rPr lang="en-US" dirty="0" err="1" smtClean="0"/>
              <a:t>midsegment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l="22895" t="36842" r="58158" b="45263"/>
          <a:stretch>
            <a:fillRect/>
          </a:stretch>
        </p:blipFill>
        <p:spPr bwMode="auto">
          <a:xfrm>
            <a:off x="457200" y="2971800"/>
            <a:ext cx="290456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l="48158" t="36842" r="21842" b="45263"/>
          <a:stretch>
            <a:fillRect/>
          </a:stretch>
        </p:blipFill>
        <p:spPr bwMode="auto">
          <a:xfrm>
            <a:off x="3810000" y="2895600"/>
            <a:ext cx="442856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Again….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2894" t="17895" r="22632" b="51579"/>
          <a:stretch>
            <a:fillRect/>
          </a:stretch>
        </p:blipFill>
        <p:spPr bwMode="auto">
          <a:xfrm>
            <a:off x="533400" y="2057400"/>
            <a:ext cx="779604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31633" t="9793" r="33673" b="10349"/>
          <a:stretch/>
        </p:blipFill>
        <p:spPr>
          <a:xfrm>
            <a:off x="0" y="-439271"/>
            <a:ext cx="9144000" cy="729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70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181</TotalTime>
  <Words>32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Century Schoolbook</vt:lpstr>
      <vt:lpstr>Wingdings</vt:lpstr>
      <vt:lpstr>Wingdings 2</vt:lpstr>
      <vt:lpstr>Oriel</vt:lpstr>
      <vt:lpstr>Midsegments in Triangles</vt:lpstr>
      <vt:lpstr>Definition</vt:lpstr>
      <vt:lpstr>Midsegment Theorem</vt:lpstr>
      <vt:lpstr>Try it out…</vt:lpstr>
      <vt:lpstr>Try it Again….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solve the riddle….</dc:title>
  <dc:creator>astabler</dc:creator>
  <cp:lastModifiedBy>Kimberly Petway</cp:lastModifiedBy>
  <cp:revision>24</cp:revision>
  <dcterms:created xsi:type="dcterms:W3CDTF">2013-10-09T00:43:06Z</dcterms:created>
  <dcterms:modified xsi:type="dcterms:W3CDTF">2016-10-02T07:41:30Z</dcterms:modified>
</cp:coreProperties>
</file>